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5" r:id="rId3"/>
    <p:sldId id="262" r:id="rId4"/>
    <p:sldId id="260" r:id="rId5"/>
    <p:sldId id="25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4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852D-BA52-42F6-9C01-F92EA8F5A9F5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25DB-1340-4A45-BFFB-704C62F29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25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852D-BA52-42F6-9C01-F92EA8F5A9F5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25DB-1340-4A45-BFFB-704C62F29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385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852D-BA52-42F6-9C01-F92EA8F5A9F5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25DB-1340-4A45-BFFB-704C62F29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404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852D-BA52-42F6-9C01-F92EA8F5A9F5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25DB-1340-4A45-BFFB-704C62F29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895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852D-BA52-42F6-9C01-F92EA8F5A9F5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25DB-1340-4A45-BFFB-704C62F29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680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852D-BA52-42F6-9C01-F92EA8F5A9F5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25DB-1340-4A45-BFFB-704C62F29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343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852D-BA52-42F6-9C01-F92EA8F5A9F5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25DB-1340-4A45-BFFB-704C62F29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73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852D-BA52-42F6-9C01-F92EA8F5A9F5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25DB-1340-4A45-BFFB-704C62F29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103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852D-BA52-42F6-9C01-F92EA8F5A9F5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25DB-1340-4A45-BFFB-704C62F29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186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852D-BA52-42F6-9C01-F92EA8F5A9F5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25DB-1340-4A45-BFFB-704C62F29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084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852D-BA52-42F6-9C01-F92EA8F5A9F5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25DB-1340-4A45-BFFB-704C62F29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418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D852D-BA52-42F6-9C01-F92EA8F5A9F5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625DB-1340-4A45-BFFB-704C62F29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113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5"/>
            <a:ext cx="9144001" cy="68445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17820" y="322730"/>
            <a:ext cx="6062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Гимн </a:t>
            </a:r>
            <a:endParaRPr lang="ru-RU" sz="24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ru-RU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школьного </a:t>
            </a:r>
            <a:r>
              <a:rPr lang="ru-RU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спортивного клуба «ОЛИМПИК»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4471" y="1116111"/>
            <a:ext cx="373828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Припев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Звучит как вызов и награда!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Для нас нет в спорте преграды!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силу, дружбу и волю познаём.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Олимпиком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к вершинам мы идём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Куплет 1: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Зарядкой начинается наш день,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Стадиона весёлая тень.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Мяч летит, и бьётся пульс в висках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турниках, матах и дорожках.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 каждый чемпион и друг,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Преодолеть готов все невзгоды вокруг.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если падаем — встаём опять,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опять бежать, бороться и дерзать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Припев: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Звучит как вызов и награда!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Для нас нет в спорте преграды!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силу, дружбу и волю познаём.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Олимпиком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к вершинам мы идём!</a:t>
            </a: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r="317" b="12491"/>
          <a:stretch/>
        </p:blipFill>
        <p:spPr>
          <a:xfrm>
            <a:off x="3602081" y="1153728"/>
            <a:ext cx="4398920" cy="284076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765170" y="3994697"/>
            <a:ext cx="37786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Припев: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Звучит как вызов и награда!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Для нас нет в спорте преграды!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силу, дружбу и волю познаём.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Олимпиком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к вершинам мы идём!</a:t>
            </a:r>
          </a:p>
        </p:txBody>
      </p:sp>
    </p:spTree>
    <p:extLst>
      <p:ext uri="{BB962C8B-B14F-4D97-AF65-F5344CB8AC3E}">
        <p14:creationId xmlns:p14="http://schemas.microsoft.com/office/powerpoint/2010/main" val="740883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0158" y="206057"/>
            <a:ext cx="5475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Символика школьного спортивного клуба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901" y="575389"/>
            <a:ext cx="7898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Девиз: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 шагу назад, только вперёд „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Олимпик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к славным победам ведёт!»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клуба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37441" y="1259130"/>
            <a:ext cx="1854558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391999" y="1259130"/>
            <a:ext cx="1983346" cy="914400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375345" y="1259130"/>
            <a:ext cx="2042886" cy="914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551332" y="3647744"/>
            <a:ext cx="44775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ЭМБЛЕМА С НАЗВАНИЕМ ШСК (для игроков)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77" y="4025906"/>
            <a:ext cx="2953961" cy="280366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1999" y="4160376"/>
            <a:ext cx="2537102" cy="264881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3286" y="4243275"/>
            <a:ext cx="2482757" cy="259059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" y="2187456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Цветовое значение для эмблемы: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Белый.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 чистоты, простоты и свежести.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Зелёный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символизирует рост, здоровье и природу. 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Жёлтый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 ассоциируется с оптимизмом, инновациями и дружелюбием. 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Крыло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Преодоление границ и достижение новых высот.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Мифический конь с крыльями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символизирует чистые помыслы, энергию и дух, творчество и вдохновение, достижение новых высот.</a:t>
            </a:r>
          </a:p>
        </p:txBody>
      </p:sp>
    </p:spTree>
    <p:extLst>
      <p:ext uri="{BB962C8B-B14F-4D97-AF65-F5344CB8AC3E}">
        <p14:creationId xmlns:p14="http://schemas.microsoft.com/office/powerpoint/2010/main" val="282025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674" y="1665044"/>
            <a:ext cx="6230652" cy="44809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9273" y="1503642"/>
            <a:ext cx="2365453" cy="21764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254" y="234523"/>
            <a:ext cx="5769734" cy="17745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5163" y="2147813"/>
            <a:ext cx="6362163" cy="47101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3634" y="455653"/>
            <a:ext cx="5462489" cy="303607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21972" y="234523"/>
            <a:ext cx="851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ФЛАГ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21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/>
          <a:srcRect l="-379" t="13152" r="25383" b="9871"/>
          <a:stretch/>
        </p:blipFill>
        <p:spPr>
          <a:xfrm>
            <a:off x="5087156" y="4043972"/>
            <a:ext cx="1687132" cy="226668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/>
          <a:srcRect t="11165" r="24936"/>
          <a:stretch/>
        </p:blipFill>
        <p:spPr>
          <a:xfrm>
            <a:off x="5798234" y="3206844"/>
            <a:ext cx="1619998" cy="286500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44822">
            <a:off x="5317030" y="2226064"/>
            <a:ext cx="2371550" cy="324945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5093" y="2228422"/>
            <a:ext cx="1658256" cy="321896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223085">
            <a:off x="2073412" y="2739916"/>
            <a:ext cx="1658256" cy="321896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088778">
            <a:off x="2532858" y="3233355"/>
            <a:ext cx="1658256" cy="321896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80622" y="3713532"/>
            <a:ext cx="1347333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15884" y="991673"/>
            <a:ext cx="1912862" cy="307868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89401" y="56803"/>
            <a:ext cx="5767316" cy="178018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59223" y="3272216"/>
            <a:ext cx="5991624" cy="355319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59698" y="249592"/>
            <a:ext cx="5462489" cy="303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33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/>
          <a:srcRect r="29056"/>
          <a:stretch/>
        </p:blipFill>
        <p:spPr>
          <a:xfrm rot="730628" flipH="1">
            <a:off x="4885540" y="3685044"/>
            <a:ext cx="1731921" cy="26337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/>
          <a:srcRect l="24556" r="36446" b="32294"/>
          <a:stretch/>
        </p:blipFill>
        <p:spPr>
          <a:xfrm rot="21333429">
            <a:off x="1677515" y="2196911"/>
            <a:ext cx="1446209" cy="307951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/>
          <a:srcRect t="1787" r="26992"/>
          <a:stretch/>
        </p:blipFill>
        <p:spPr>
          <a:xfrm rot="21323437" flipH="1">
            <a:off x="5461719" y="2311656"/>
            <a:ext cx="2123879" cy="308067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/>
          <a:srcRect l="1" r="25634"/>
          <a:stretch/>
        </p:blipFill>
        <p:spPr>
          <a:xfrm rot="197922" flipH="1">
            <a:off x="5282276" y="2909175"/>
            <a:ext cx="1981538" cy="310888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21276" r="36737" b="31980"/>
          <a:stretch/>
        </p:blipFill>
        <p:spPr>
          <a:xfrm>
            <a:off x="1721835" y="2413558"/>
            <a:ext cx="1653560" cy="32220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5333">
            <a:off x="2225933" y="3266472"/>
            <a:ext cx="2541439" cy="32143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3852891" y="3678112"/>
            <a:ext cx="1347333" cy="259712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/>
          <a:srcRect l="38321" t="63084" r="37438" b="3822"/>
          <a:stretch/>
        </p:blipFill>
        <p:spPr>
          <a:xfrm>
            <a:off x="4263382" y="2961784"/>
            <a:ext cx="598954" cy="8189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731555">
            <a:off x="3143709" y="1347344"/>
            <a:ext cx="2603218" cy="260931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79201" y="120689"/>
            <a:ext cx="5767316" cy="178018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79392" y="326861"/>
            <a:ext cx="5462489" cy="303607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97450" y="2347755"/>
            <a:ext cx="5974968" cy="451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3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210</TotalTime>
  <Words>227</Words>
  <Application>Microsoft Office PowerPoint</Application>
  <PresentationFormat>Экран (4:3)</PresentationFormat>
  <Paragraphs>35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25</cp:revision>
  <dcterms:created xsi:type="dcterms:W3CDTF">2026-02-08T13:01:01Z</dcterms:created>
  <dcterms:modified xsi:type="dcterms:W3CDTF">2026-02-11T18:53:11Z</dcterms:modified>
</cp:coreProperties>
</file>